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1DBE33-2CBF-48AB-ACB6-74186136120A}" type="datetimeFigureOut">
              <a:rPr lang="nl-NL" smtClean="0"/>
              <a:t>13-6-2014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FFF193-81E4-4F23-AD14-C794E1E4189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9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Jezus is eerlijk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292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betekent : “de dood van de zoon?”</a:t>
            </a:r>
          </a:p>
          <a:p>
            <a:r>
              <a:rPr lang="nl-NL" dirty="0" smtClean="0"/>
              <a:t>In welk teken staat de psalm?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894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Waarom willen we God loven?</a:t>
            </a:r>
          </a:p>
          <a:p>
            <a:r>
              <a:rPr lang="nl-NL" dirty="0" smtClean="0"/>
              <a:t>Welke wonderen van God spreken jou het meest aan?</a:t>
            </a:r>
          </a:p>
          <a:p>
            <a:r>
              <a:rPr lang="nl-NL" dirty="0" smtClean="0"/>
              <a:t>Wordt jij vrolijk als je aan Gods wonderen denkt?</a:t>
            </a:r>
          </a:p>
          <a:p>
            <a:r>
              <a:rPr lang="nl-NL" dirty="0" smtClean="0"/>
              <a:t>Hoe concreet benoem jij in je persoonlijk gebed Gods wonderen?</a:t>
            </a:r>
          </a:p>
          <a:p>
            <a:r>
              <a:rPr lang="nl-NL" dirty="0" smtClean="0"/>
              <a:t>God loven is een wilsbesluit, ben je het daarmee eens?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God loven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714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het dreigen zit Gods genade</a:t>
            </a:r>
          </a:p>
          <a:p>
            <a:r>
              <a:rPr lang="nl-NL" dirty="0" smtClean="0"/>
              <a:t>Waarom grijpt God niet meteen in?</a:t>
            </a:r>
          </a:p>
          <a:p>
            <a:r>
              <a:rPr lang="nl-NL" dirty="0" smtClean="0"/>
              <a:t>Lezen 2 Kon.19: 14-19</a:t>
            </a:r>
          </a:p>
          <a:p>
            <a:r>
              <a:rPr lang="nl-NL" dirty="0" smtClean="0"/>
              <a:t>Het rijk van </a:t>
            </a:r>
            <a:r>
              <a:rPr lang="nl-NL" dirty="0" err="1" smtClean="0"/>
              <a:t>Assur</a:t>
            </a:r>
            <a:r>
              <a:rPr lang="nl-NL" dirty="0" smtClean="0"/>
              <a:t> is volkomen weggevaagd.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God dreigt de volken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46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Hij verlaat niemand die Hem zoekt</a:t>
            </a:r>
          </a:p>
          <a:p>
            <a:r>
              <a:rPr lang="nl-NL" dirty="0" smtClean="0"/>
              <a:t>Lezen Matth. 7: 7-12</a:t>
            </a:r>
          </a:p>
          <a:p>
            <a:r>
              <a:rPr lang="nl-NL" dirty="0" smtClean="0"/>
              <a:t>Hij vergeet de noodkreet van de </a:t>
            </a:r>
            <a:r>
              <a:rPr lang="nl-NL" dirty="0" err="1" smtClean="0"/>
              <a:t>nederigen</a:t>
            </a:r>
            <a:r>
              <a:rPr lang="nl-NL" dirty="0" smtClean="0"/>
              <a:t> niet</a:t>
            </a:r>
          </a:p>
          <a:p>
            <a:r>
              <a:rPr lang="nl-NL" dirty="0" smtClean="0"/>
              <a:t>God heeft medelijden met ons</a:t>
            </a:r>
          </a:p>
          <a:p>
            <a:r>
              <a:rPr lang="nl-NL" dirty="0" smtClean="0"/>
              <a:t>Jezus redt ons</a:t>
            </a:r>
          </a:p>
          <a:p>
            <a:r>
              <a:rPr lang="nl-NL" dirty="0" smtClean="0"/>
              <a:t>God vergeet de armen niet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HEERE is een burcht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785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volken verdwijnen in de kuil die </a:t>
            </a:r>
            <a:r>
              <a:rPr lang="nl-NL" i="1" dirty="0" smtClean="0"/>
              <a:t>zij</a:t>
            </a:r>
            <a:r>
              <a:rPr lang="nl-NL" dirty="0" smtClean="0"/>
              <a:t> graven</a:t>
            </a:r>
          </a:p>
          <a:p>
            <a:r>
              <a:rPr lang="nl-NL" dirty="0" smtClean="0"/>
              <a:t>De volken zullen worden berecht</a:t>
            </a:r>
          </a:p>
          <a:p>
            <a:r>
              <a:rPr lang="nl-NL" dirty="0" smtClean="0"/>
              <a:t>Wat zijn de gevolgen voor de volken inzake abortus</a:t>
            </a:r>
          </a:p>
          <a:p>
            <a:r>
              <a:rPr lang="nl-NL" dirty="0" smtClean="0"/>
              <a:t>Herken je de barmhartigheid in de woorden: “jaag ze schrik aan?”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HEERE en de volken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6811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</TotalTime>
  <Words>184</Words>
  <Application>Microsoft Office PowerPoint</Application>
  <PresentationFormat>Diavoorstelling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Golfvorm</vt:lpstr>
      <vt:lpstr>Psalm 9</vt:lpstr>
      <vt:lpstr>Algemeen</vt:lpstr>
      <vt:lpstr>God loven</vt:lpstr>
      <vt:lpstr>God dreigt de volken</vt:lpstr>
      <vt:lpstr>De HEERE is een burcht</vt:lpstr>
      <vt:lpstr>De HEERE en de volken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9</dc:title>
  <dc:creator>Hart</dc:creator>
  <cp:lastModifiedBy>Hart</cp:lastModifiedBy>
  <cp:revision>2</cp:revision>
  <dcterms:created xsi:type="dcterms:W3CDTF">2014-06-13T09:11:18Z</dcterms:created>
  <dcterms:modified xsi:type="dcterms:W3CDTF">2014-06-13T09:22:02Z</dcterms:modified>
</cp:coreProperties>
</file>