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9E51-F938-4AEA-A342-F9910932BCEC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49C0-C651-461A-8992-02FC66D442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9E51-F938-4AEA-A342-F9910932BCEC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49C0-C651-461A-8992-02FC66D442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9E51-F938-4AEA-A342-F9910932BCEC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49C0-C651-461A-8992-02FC66D442DE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9E51-F938-4AEA-A342-F9910932BCEC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49C0-C651-461A-8992-02FC66D442DE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9E51-F938-4AEA-A342-F9910932BCEC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49C0-C651-461A-8992-02FC66D442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9E51-F938-4AEA-A342-F9910932BCEC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49C0-C651-461A-8992-02FC66D442DE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9E51-F938-4AEA-A342-F9910932BCEC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49C0-C651-461A-8992-02FC66D442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9E51-F938-4AEA-A342-F9910932BCEC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49C0-C651-461A-8992-02FC66D442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9E51-F938-4AEA-A342-F9910932BCEC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49C0-C651-461A-8992-02FC66D442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9E51-F938-4AEA-A342-F9910932BCEC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49C0-C651-461A-8992-02FC66D442DE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9E51-F938-4AEA-A342-F9910932BCEC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49C0-C651-461A-8992-02FC66D442DE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50C9E51-F938-4AEA-A342-F9910932BCEC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99849C0-C651-461A-8992-02FC66D442DE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Psalm 8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Jonge kinderen zijn kostbaar in de ogen van Jezus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1638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Geniet jij ook als je praat over de HEERE?</a:t>
            </a:r>
          </a:p>
          <a:p>
            <a:r>
              <a:rPr lang="nl-NL" dirty="0" smtClean="0"/>
              <a:t>Ervaar je de heerlijkheid van God?</a:t>
            </a:r>
          </a:p>
          <a:p>
            <a:r>
              <a:rPr lang="nl-NL" dirty="0" smtClean="0"/>
              <a:t>Lezen Openb. 4: 11</a:t>
            </a:r>
          </a:p>
          <a:p>
            <a:r>
              <a:rPr lang="nl-NL" dirty="0" smtClean="0"/>
              <a:t>Lezen Kol.1: 15-20</a:t>
            </a:r>
          </a:p>
          <a:p>
            <a:r>
              <a:rPr lang="nl-NL" dirty="0" smtClean="0"/>
              <a:t>Ben jij iemand die naar boven kijkt?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Genieten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3264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komt David opeens om dit ter sprake te brengen?</a:t>
            </a:r>
          </a:p>
          <a:p>
            <a:r>
              <a:rPr lang="nl-NL" dirty="0" smtClean="0"/>
              <a:t>Waarom citeert Jezus deze woorden? ( Matth.21: 15-16)</a:t>
            </a:r>
          </a:p>
          <a:p>
            <a:r>
              <a:rPr lang="nl-NL" dirty="0" smtClean="0"/>
              <a:t>Willen we worden als een kind? ( matth.19: 13-15)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Kleine kinderen en zuigelingen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1803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Zie je een verband met het Bijbelboek Job?</a:t>
            </a:r>
          </a:p>
          <a:p>
            <a:r>
              <a:rPr lang="nl-NL" dirty="0" smtClean="0"/>
              <a:t>Wat leren we als we letten op Gods grote werken?</a:t>
            </a:r>
          </a:p>
          <a:p>
            <a:r>
              <a:rPr lang="nl-NL" dirty="0" smtClean="0"/>
              <a:t>Ervaar je dat ook: “iets minder dan de engelen?”</a:t>
            </a:r>
          </a:p>
          <a:p>
            <a:r>
              <a:rPr lang="nl-NL" dirty="0" smtClean="0"/>
              <a:t>Waarom is de satan zo boos op ons?</a:t>
            </a:r>
          </a:p>
          <a:p>
            <a:r>
              <a:rPr lang="nl-NL" dirty="0" smtClean="0"/>
              <a:t>Lezen Ez. 28: 11-16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de mens?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8932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vertrouwt Jezus ons toe?</a:t>
            </a:r>
          </a:p>
          <a:p>
            <a:r>
              <a:rPr lang="nl-NL" dirty="0" smtClean="0"/>
              <a:t>Waarom vertrouwt Jezus ons veel toe?</a:t>
            </a:r>
          </a:p>
          <a:p>
            <a:r>
              <a:rPr lang="nl-NL" dirty="0" smtClean="0"/>
              <a:t>Genieten we daarvan?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HEERE vertrouwt ons veel toe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7220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</TotalTime>
  <Words>160</Words>
  <Application>Microsoft Office PowerPoint</Application>
  <PresentationFormat>Diavoorstelling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Golfvorm</vt:lpstr>
      <vt:lpstr>Psalm 8</vt:lpstr>
      <vt:lpstr>Genieten</vt:lpstr>
      <vt:lpstr>Kleine kinderen en zuigelingen</vt:lpstr>
      <vt:lpstr>Wat is de mens?</vt:lpstr>
      <vt:lpstr>De HEERE vertrouwt ons veel toe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8</dc:title>
  <dc:creator>Hart</dc:creator>
  <cp:lastModifiedBy>Hart</cp:lastModifiedBy>
  <cp:revision>2</cp:revision>
  <dcterms:created xsi:type="dcterms:W3CDTF">2014-06-11T08:59:58Z</dcterms:created>
  <dcterms:modified xsi:type="dcterms:W3CDTF">2014-06-11T09:09:14Z</dcterms:modified>
</cp:coreProperties>
</file>