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1CF8-5B4A-4A70-8B01-2D065431F719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E0B989-987B-4915-8AB9-01BA8E2B52C2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1CF8-5B4A-4A70-8B01-2D065431F719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0B989-987B-4915-8AB9-01BA8E2B52C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1CF8-5B4A-4A70-8B01-2D065431F719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E0B989-987B-4915-8AB9-01BA8E2B52C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1CF8-5B4A-4A70-8B01-2D065431F719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E0B989-987B-4915-8AB9-01BA8E2B52C2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1CF8-5B4A-4A70-8B01-2D065431F719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E0B989-987B-4915-8AB9-01BA8E2B52C2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1CF8-5B4A-4A70-8B01-2D065431F719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E0B989-987B-4915-8AB9-01BA8E2B52C2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1CF8-5B4A-4A70-8B01-2D065431F719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E0B989-987B-4915-8AB9-01BA8E2B52C2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1CF8-5B4A-4A70-8B01-2D065431F719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E0B989-987B-4915-8AB9-01BA8E2B52C2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1CF8-5B4A-4A70-8B01-2D065431F719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E0B989-987B-4915-8AB9-01BA8E2B52C2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1CF8-5B4A-4A70-8B01-2D065431F719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E0B989-987B-4915-8AB9-01BA8E2B52C2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1CF8-5B4A-4A70-8B01-2D065431F719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BE0B989-987B-4915-8AB9-01BA8E2B52C2}" type="slidenum">
              <a:rPr lang="nl-NL" smtClean="0"/>
              <a:t>‹nr.›</a:t>
            </a:fld>
            <a:endParaRPr lang="nl-NL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83AA1CF8-5B4A-4A70-8B01-2D065431F719}" type="datetimeFigureOut">
              <a:rPr lang="nl-NL" smtClean="0"/>
              <a:t>11-6-2014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ABE0B989-987B-4915-8AB9-01BA8E2B52C2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Psalm 7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Mijn schild is bij God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8843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David vlucht naar God</a:t>
            </a:r>
          </a:p>
          <a:p>
            <a:r>
              <a:rPr lang="nl-NL" dirty="0" smtClean="0"/>
              <a:t>Waar is David precies bang voor?</a:t>
            </a:r>
          </a:p>
          <a:p>
            <a:r>
              <a:rPr lang="nl-NL" dirty="0" smtClean="0"/>
              <a:t>Staat David in zijn recht?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doet David in een noodsituatie?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47427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Hij durft veel te zeggen</a:t>
            </a:r>
          </a:p>
          <a:p>
            <a:r>
              <a:rPr lang="nl-NL" dirty="0" smtClean="0"/>
              <a:t>Hij durft zich te beroepen op zijn onschuld</a:t>
            </a:r>
          </a:p>
          <a:p>
            <a:r>
              <a:rPr lang="nl-NL" dirty="0" smtClean="0"/>
              <a:t>Hij spreekt als de gezalfde van de HEERE</a:t>
            </a:r>
          </a:p>
          <a:p>
            <a:r>
              <a:rPr lang="nl-NL" dirty="0" smtClean="0"/>
              <a:t>Hij verbindt zijn persoonlijke situatie met de rechtspraak in de hemel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David in gesprek met God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5135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Ben jij die rechtvaardige die schuilt bij God?</a:t>
            </a:r>
          </a:p>
          <a:p>
            <a:r>
              <a:rPr lang="nl-NL" dirty="0" smtClean="0"/>
              <a:t>Geeft God aan de onrechtvaardige veel kansen om zich te bekeren?</a:t>
            </a:r>
          </a:p>
          <a:p>
            <a:r>
              <a:rPr lang="nl-NL" dirty="0" smtClean="0"/>
              <a:t>Wat werkt ongerechtigheid in iemands leven uit?</a:t>
            </a:r>
          </a:p>
          <a:p>
            <a:r>
              <a:rPr lang="nl-NL" dirty="0" smtClean="0"/>
              <a:t>Heb jij je kleren al gewassen in het bloed van het Lam?</a:t>
            </a:r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God is het schild van de rechtvaardige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75031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ir">
  <a:themeElements>
    <a:clrScheme name="Elementai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ir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i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7</TotalTime>
  <Words>117</Words>
  <Application>Microsoft Office PowerPoint</Application>
  <PresentationFormat>Diavoorstelling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Elementair</vt:lpstr>
      <vt:lpstr>Psalm 7</vt:lpstr>
      <vt:lpstr>Wat doet David in een noodsituatie?</vt:lpstr>
      <vt:lpstr>David in gesprek met God</vt:lpstr>
      <vt:lpstr>God is het schild van de rechtvaardige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7</dc:title>
  <dc:creator>Hart</dc:creator>
  <cp:lastModifiedBy>Hart</cp:lastModifiedBy>
  <cp:revision>1</cp:revision>
  <dcterms:created xsi:type="dcterms:W3CDTF">2014-06-11T09:22:11Z</dcterms:created>
  <dcterms:modified xsi:type="dcterms:W3CDTF">2014-06-11T09:29:11Z</dcterms:modified>
</cp:coreProperties>
</file>