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6" d="100"/>
          <a:sy n="126" d="100"/>
        </p:scale>
        <p:origin x="-124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343D9-515B-435C-B537-D664C56CD8CA}" type="datetimeFigureOut">
              <a:rPr lang="nl-NL" smtClean="0"/>
              <a:t>11-6-2014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02F78C-34E1-4224-8F54-9715B42A0454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343D9-515B-435C-B537-D664C56CD8CA}" type="datetimeFigureOut">
              <a:rPr lang="nl-NL" smtClean="0"/>
              <a:t>11-6-2014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02F78C-34E1-4224-8F54-9715B42A0454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343D9-515B-435C-B537-D664C56CD8CA}" type="datetimeFigureOut">
              <a:rPr lang="nl-NL" smtClean="0"/>
              <a:t>11-6-2014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02F78C-34E1-4224-8F54-9715B42A0454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343D9-515B-435C-B537-D664C56CD8CA}" type="datetimeFigureOut">
              <a:rPr lang="nl-NL" smtClean="0"/>
              <a:t>11-6-2014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02F78C-34E1-4224-8F54-9715B42A0454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343D9-515B-435C-B537-D664C56CD8CA}" type="datetimeFigureOut">
              <a:rPr lang="nl-NL" smtClean="0"/>
              <a:t>11-6-2014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02F78C-34E1-4224-8F54-9715B42A0454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343D9-515B-435C-B537-D664C56CD8CA}" type="datetimeFigureOut">
              <a:rPr lang="nl-NL" smtClean="0"/>
              <a:t>11-6-2014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02F78C-34E1-4224-8F54-9715B42A0454}" type="slidenum">
              <a:rPr lang="nl-NL" smtClean="0"/>
              <a:t>‹nr.›</a:t>
            </a:fld>
            <a:endParaRPr lang="nl-NL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nl-NL" smtClean="0"/>
              <a:t>Klik om de modelstijlen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nl-NL" smtClean="0"/>
              <a:t>Klik om de modelstijlen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343D9-515B-435C-B537-D664C56CD8CA}" type="datetimeFigureOut">
              <a:rPr lang="nl-NL" smtClean="0"/>
              <a:t>11-6-2014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02F78C-34E1-4224-8F54-9715B42A0454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343D9-515B-435C-B537-D664C56CD8CA}" type="datetimeFigureOut">
              <a:rPr lang="nl-NL" smtClean="0"/>
              <a:t>11-6-2014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02F78C-34E1-4224-8F54-9715B42A0454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343D9-515B-435C-B537-D664C56CD8CA}" type="datetimeFigureOut">
              <a:rPr lang="nl-NL" smtClean="0"/>
              <a:t>11-6-2014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02F78C-34E1-4224-8F54-9715B42A0454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343D9-515B-435C-B537-D664C56CD8CA}" type="datetimeFigureOut">
              <a:rPr lang="nl-NL" smtClean="0"/>
              <a:t>11-6-2014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F02F78C-34E1-4224-8F54-9715B42A0454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343D9-515B-435C-B537-D664C56CD8CA}" type="datetimeFigureOut">
              <a:rPr lang="nl-NL" smtClean="0"/>
              <a:t>11-6-2014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02F78C-34E1-4224-8F54-9715B42A0454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24E343D9-515B-435C-B537-D664C56CD8CA}" type="datetimeFigureOut">
              <a:rPr lang="nl-NL" smtClean="0"/>
              <a:t>11-6-2014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8F02F78C-34E1-4224-8F54-9715B42A0454}" type="slidenum">
              <a:rPr lang="nl-NL" smtClean="0"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Psalm 6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 smtClean="0"/>
              <a:t>Angst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2800280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Angst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Voor de dingen in het leven die gaan komen</a:t>
            </a:r>
          </a:p>
          <a:p>
            <a:r>
              <a:rPr lang="nl-NL" dirty="0" smtClean="0"/>
              <a:t>Voor God die onze zonden straft</a:t>
            </a:r>
          </a:p>
          <a:p>
            <a:r>
              <a:rPr lang="nl-NL" dirty="0" smtClean="0"/>
              <a:t>Voor ziekte die ons treft</a:t>
            </a:r>
          </a:p>
          <a:p>
            <a:r>
              <a:rPr lang="nl-NL" dirty="0" smtClean="0"/>
              <a:t>Voor ouderdom</a:t>
            </a:r>
          </a:p>
          <a:p>
            <a:r>
              <a:rPr lang="nl-NL" dirty="0" smtClean="0"/>
              <a:t>Lezen Ex. 14: 9-10</a:t>
            </a:r>
          </a:p>
          <a:p>
            <a:r>
              <a:rPr lang="nl-NL" dirty="0" smtClean="0"/>
              <a:t>Jezus in </a:t>
            </a:r>
            <a:r>
              <a:rPr lang="nl-NL" dirty="0" err="1" smtClean="0"/>
              <a:t>Getsemane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5514356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Wachten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Hoe lang moet ik wachten in mijn nood?</a:t>
            </a:r>
          </a:p>
          <a:p>
            <a:r>
              <a:rPr lang="nl-NL" dirty="0" smtClean="0"/>
              <a:t>Op welke eigenschap van God mogen we ons beroepen?</a:t>
            </a:r>
          </a:p>
          <a:p>
            <a:r>
              <a:rPr lang="nl-NL" dirty="0" smtClean="0"/>
              <a:t>Waarom zou God ons helpen?</a:t>
            </a:r>
          </a:p>
          <a:p>
            <a:r>
              <a:rPr lang="nl-NL" dirty="0" smtClean="0"/>
              <a:t>Wat kunnen we uit de geschiedenis te </a:t>
            </a:r>
            <a:r>
              <a:rPr lang="nl-NL" dirty="0" err="1" smtClean="0"/>
              <a:t>Pniel</a:t>
            </a:r>
            <a:r>
              <a:rPr lang="nl-NL" dirty="0" smtClean="0"/>
              <a:t> leren? ( Gen.32: 24-32)</a:t>
            </a:r>
          </a:p>
          <a:p>
            <a:endParaRPr lang="nl-NL" dirty="0" smtClean="0"/>
          </a:p>
        </p:txBody>
      </p:sp>
    </p:spTree>
    <p:extLst>
      <p:ext uri="{BB962C8B-B14F-4D97-AF65-F5344CB8AC3E}">
        <p14:creationId xmlns:p14="http://schemas.microsoft.com/office/powerpoint/2010/main" val="18385181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De ommekeer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Waarom wordt David weer blij?</a:t>
            </a:r>
          </a:p>
          <a:p>
            <a:r>
              <a:rPr lang="nl-NL" dirty="0" smtClean="0"/>
              <a:t>Huilen en schuilen, doen we dat?</a:t>
            </a:r>
          </a:p>
          <a:p>
            <a:r>
              <a:rPr lang="nl-NL" dirty="0" smtClean="0"/>
              <a:t>Wat gebeurt er met onze tegenstanders in het geloof en troost ons dat?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78130113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oeken">
  <a:themeElements>
    <a:clrScheme name="Hoeken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Hoeken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Hoeken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8</TotalTime>
  <Words>106</Words>
  <Application>Microsoft Office PowerPoint</Application>
  <PresentationFormat>Diavoorstelling (4:3)</PresentationFormat>
  <Paragraphs>18</Paragraphs>
  <Slides>4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4</vt:i4>
      </vt:variant>
    </vt:vector>
  </HeadingPairs>
  <TitlesOfParts>
    <vt:vector size="5" baseType="lpstr">
      <vt:lpstr>Hoeken</vt:lpstr>
      <vt:lpstr>Psalm 6</vt:lpstr>
      <vt:lpstr>Angst</vt:lpstr>
      <vt:lpstr>Wachten</vt:lpstr>
      <vt:lpstr>De ommekeer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Psalm 6</dc:title>
  <dc:creator>Hart</dc:creator>
  <cp:lastModifiedBy>Hart</cp:lastModifiedBy>
  <cp:revision>2</cp:revision>
  <dcterms:created xsi:type="dcterms:W3CDTF">2014-06-11T08:22:04Z</dcterms:created>
  <dcterms:modified xsi:type="dcterms:W3CDTF">2014-06-11T08:30:09Z</dcterms:modified>
</cp:coreProperties>
</file>