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E343D9-515B-435C-B537-D664C56CD8CA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F02F78C-34E1-4224-8F54-9715B42A045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6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Angst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002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Angst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de dingen in het leven die gaan komen</a:t>
            </a:r>
          </a:p>
          <a:p>
            <a:r>
              <a:rPr lang="nl-NL" dirty="0" smtClean="0"/>
              <a:t>Voor God die onze zonden straft</a:t>
            </a:r>
          </a:p>
          <a:p>
            <a:r>
              <a:rPr lang="nl-NL" dirty="0" smtClean="0"/>
              <a:t>Voor ziekte die ons treft</a:t>
            </a:r>
          </a:p>
          <a:p>
            <a:r>
              <a:rPr lang="nl-NL" dirty="0" smtClean="0"/>
              <a:t>Voor ouderdom</a:t>
            </a:r>
          </a:p>
          <a:p>
            <a:r>
              <a:rPr lang="nl-NL" dirty="0" smtClean="0"/>
              <a:t>Lezen Ex. 14: 9-10</a:t>
            </a:r>
          </a:p>
          <a:p>
            <a:r>
              <a:rPr lang="nl-NL" dirty="0" smtClean="0"/>
              <a:t>Jezus in </a:t>
            </a:r>
            <a:r>
              <a:rPr lang="nl-NL" dirty="0" err="1" smtClean="0"/>
              <a:t>Getsemane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143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lang moet ik wachten in mijn nood?</a:t>
            </a:r>
          </a:p>
          <a:p>
            <a:r>
              <a:rPr lang="nl-NL" dirty="0" smtClean="0"/>
              <a:t>Op welke eigenschap van God mogen we ons beroepen?</a:t>
            </a:r>
          </a:p>
          <a:p>
            <a:r>
              <a:rPr lang="nl-NL" dirty="0" smtClean="0"/>
              <a:t>Waarom zou God ons helpen?</a:t>
            </a:r>
          </a:p>
          <a:p>
            <a:r>
              <a:rPr lang="nl-NL" dirty="0" smtClean="0"/>
              <a:t>Wat kunnen we uit de geschiedenis te </a:t>
            </a:r>
            <a:r>
              <a:rPr lang="nl-NL" dirty="0" err="1" smtClean="0"/>
              <a:t>Pniel</a:t>
            </a:r>
            <a:r>
              <a:rPr lang="nl-NL" dirty="0" smtClean="0"/>
              <a:t> leren? ( Gen.32: 24-32)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3851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ommekeer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Waarom wordt David weer blij?</a:t>
            </a:r>
          </a:p>
          <a:p>
            <a:r>
              <a:rPr lang="nl-NL" dirty="0" smtClean="0"/>
              <a:t>Huilen en schuilen, doen we dat?</a:t>
            </a:r>
          </a:p>
          <a:p>
            <a:r>
              <a:rPr lang="nl-NL" dirty="0" smtClean="0"/>
              <a:t>Wat gebeurt er met onze tegenstanders in het geloof en troost ons dat?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1301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</TotalTime>
  <Words>106</Words>
  <Application>Microsoft Office PowerPoint</Application>
  <PresentationFormat>Diavoorstelling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Hoeken</vt:lpstr>
      <vt:lpstr>Psalm 6</vt:lpstr>
      <vt:lpstr>Angst</vt:lpstr>
      <vt:lpstr>Wachten</vt:lpstr>
      <vt:lpstr>De ommekeer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6</dc:title>
  <dc:creator>Hart</dc:creator>
  <cp:lastModifiedBy>Hart</cp:lastModifiedBy>
  <cp:revision>2</cp:revision>
  <dcterms:created xsi:type="dcterms:W3CDTF">2014-06-11T08:22:04Z</dcterms:created>
  <dcterms:modified xsi:type="dcterms:W3CDTF">2014-06-11T08:30:09Z</dcterms:modified>
</cp:coreProperties>
</file>