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84A4-3382-4760-9307-0FD0BCEA83D5}" type="datetimeFigureOut">
              <a:rPr lang="nl-NL" smtClean="0"/>
              <a:t>10-6-2014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0B25D9-6B41-45EE-A22B-9FE7816C805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84A4-3382-4760-9307-0FD0BCEA83D5}" type="datetimeFigureOut">
              <a:rPr lang="nl-NL" smtClean="0"/>
              <a:t>10-6-2014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25D9-6B41-45EE-A22B-9FE7816C805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00B25D9-6B41-45EE-A22B-9FE7816C8058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84A4-3382-4760-9307-0FD0BCEA83D5}" type="datetimeFigureOut">
              <a:rPr lang="nl-NL" smtClean="0"/>
              <a:t>10-6-2014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84A4-3382-4760-9307-0FD0BCEA83D5}" type="datetimeFigureOut">
              <a:rPr lang="nl-NL" smtClean="0"/>
              <a:t>10-6-2014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00B25D9-6B41-45EE-A22B-9FE7816C805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84A4-3382-4760-9307-0FD0BCEA83D5}" type="datetimeFigureOut">
              <a:rPr lang="nl-NL" smtClean="0"/>
              <a:t>10-6-2014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0B25D9-6B41-45EE-A22B-9FE7816C8058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E6B84A4-3382-4760-9307-0FD0BCEA83D5}" type="datetimeFigureOut">
              <a:rPr lang="nl-NL" smtClean="0"/>
              <a:t>10-6-2014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25D9-6B41-45EE-A22B-9FE7816C805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84A4-3382-4760-9307-0FD0BCEA83D5}" type="datetimeFigureOut">
              <a:rPr lang="nl-NL" smtClean="0"/>
              <a:t>10-6-2014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00B25D9-6B41-45EE-A22B-9FE7816C8058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84A4-3382-4760-9307-0FD0BCEA83D5}" type="datetimeFigureOut">
              <a:rPr lang="nl-NL" smtClean="0"/>
              <a:t>10-6-2014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00B25D9-6B41-45EE-A22B-9FE7816C80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84A4-3382-4760-9307-0FD0BCEA83D5}" type="datetimeFigureOut">
              <a:rPr lang="nl-NL" smtClean="0"/>
              <a:t>10-6-2014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0B25D9-6B41-45EE-A22B-9FE7816C805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0B25D9-6B41-45EE-A22B-9FE7816C8058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84A4-3382-4760-9307-0FD0BCEA83D5}" type="datetimeFigureOut">
              <a:rPr lang="nl-NL" smtClean="0"/>
              <a:t>10-6-2014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00B25D9-6B41-45EE-A22B-9FE7816C8058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E6B84A4-3382-4760-9307-0FD0BCEA83D5}" type="datetimeFigureOut">
              <a:rPr lang="nl-NL" smtClean="0"/>
              <a:t>10-6-2014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E6B84A4-3382-4760-9307-0FD0BCEA83D5}" type="datetimeFigureOut">
              <a:rPr lang="nl-NL" smtClean="0"/>
              <a:t>10-6-2014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00B25D9-6B41-45EE-A22B-9FE7816C8058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HEERE heeft een afschuw van liegen en bedriegen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Psalm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476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 wandelen met God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David wandelt met God en waaruit blijkt dat?</a:t>
            </a:r>
          </a:p>
          <a:p>
            <a:r>
              <a:rPr lang="nl-NL" dirty="0" smtClean="0"/>
              <a:t>Mogen we onze alledaagse dingen vertellen aan God?</a:t>
            </a:r>
          </a:p>
          <a:p>
            <a:r>
              <a:rPr lang="nl-NL" dirty="0" smtClean="0"/>
              <a:t>Wanneer is het beste om te bidden en waarom?</a:t>
            </a:r>
          </a:p>
          <a:p>
            <a:r>
              <a:rPr lang="nl-NL" dirty="0" smtClean="0"/>
              <a:t>Welke belijdenis spreekt David uit?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863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dwazen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Heeft het voor een dwaas zin om te bidden?</a:t>
            </a:r>
          </a:p>
          <a:p>
            <a:r>
              <a:rPr lang="nl-NL" dirty="0" smtClean="0"/>
              <a:t>Waarom haat God mensen die onrecht bedrijven?</a:t>
            </a:r>
          </a:p>
          <a:p>
            <a:r>
              <a:rPr lang="nl-NL" dirty="0" smtClean="0"/>
              <a:t>Wat is het kenmerk van het leven van een dwaas?</a:t>
            </a:r>
          </a:p>
          <a:p>
            <a:r>
              <a:rPr lang="nl-NL" dirty="0" smtClean="0"/>
              <a:t>Hoe kijkt God tegen de dingen aan?</a:t>
            </a:r>
          </a:p>
          <a:p>
            <a:r>
              <a:rPr lang="nl-NL" dirty="0" smtClean="0"/>
              <a:t>Is er is ons hart een diep verlangen naar ware gerechtigheid?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546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Gods huis binnengaan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Waarom mogen we Gods huis binnengaan?</a:t>
            </a:r>
          </a:p>
          <a:p>
            <a:r>
              <a:rPr lang="nl-NL" dirty="0" smtClean="0"/>
              <a:t>Wat betekent “mij neerbuigen” voor jou?</a:t>
            </a:r>
          </a:p>
          <a:p>
            <a:r>
              <a:rPr lang="nl-NL" dirty="0" smtClean="0"/>
              <a:t>Hebben wij de vrijmoedigheid om Gods huis binnen te gaan?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4454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Blijdschap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Is het waar dat we alleen blijdschap ervaren als we vluchten tot God?</a:t>
            </a:r>
          </a:p>
          <a:p>
            <a:r>
              <a:rPr lang="nl-NL" dirty="0" smtClean="0"/>
              <a:t>Wat doet het met jou dat we straks eeuwig zullen juichen?</a:t>
            </a:r>
          </a:p>
          <a:p>
            <a:r>
              <a:rPr lang="nl-NL" dirty="0" smtClean="0"/>
              <a:t>Ben je een vreugdevol mens, ondanks je zorgen?</a:t>
            </a:r>
          </a:p>
          <a:p>
            <a:r>
              <a:rPr lang="nl-NL" dirty="0" smtClean="0"/>
              <a:t>God de Vader zegent Jezus de Rechtvaardige!</a:t>
            </a:r>
          </a:p>
          <a:p>
            <a:r>
              <a:rPr lang="nl-NL" dirty="0" smtClean="0"/>
              <a:t>En in Hem ook jou, geloof je dat?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8481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</TotalTime>
  <Words>185</Words>
  <Application>Microsoft Office PowerPoint</Application>
  <PresentationFormat>Diavoorstelling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Civiel</vt:lpstr>
      <vt:lpstr>Psalm 5</vt:lpstr>
      <vt:lpstr>Samen wandelen met God</vt:lpstr>
      <vt:lpstr>De dwazen</vt:lpstr>
      <vt:lpstr>Gods huis binnengaan</vt:lpstr>
      <vt:lpstr>Blijdschap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5</dc:title>
  <dc:creator>Hart</dc:creator>
  <cp:lastModifiedBy>Hart</cp:lastModifiedBy>
  <cp:revision>2</cp:revision>
  <dcterms:created xsi:type="dcterms:W3CDTF">2014-06-10T13:55:29Z</dcterms:created>
  <dcterms:modified xsi:type="dcterms:W3CDTF">2014-06-10T14:09:54Z</dcterms:modified>
</cp:coreProperties>
</file>