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73" autoAdjust="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06778-A7D3-4100-A809-856CADB4CC5A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CC7A0-01BB-431D-8B48-ECBDE73EE0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89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Zie ook psalm 1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C7A0-01BB-431D-8B48-ECBDE73EE04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765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25 Met wie zou u Mij willen vergelijken,</a:t>
            </a:r>
          </a:p>
          <a:p>
            <a:r>
              <a:rPr lang="nl-NL" dirty="0" smtClean="0"/>
              <a:t>of aan wie ben Ik gelijk?</a:t>
            </a:r>
          </a:p>
          <a:p>
            <a:r>
              <a:rPr lang="nl-NL" dirty="0" smtClean="0"/>
              <a:t>zegt de Heilige.</a:t>
            </a:r>
          </a:p>
          <a:p>
            <a:r>
              <a:rPr lang="nl-NL" dirty="0" smtClean="0"/>
              <a:t>26 Sla uw ogen op naar omhoog,</a:t>
            </a:r>
          </a:p>
          <a:p>
            <a:r>
              <a:rPr lang="nl-NL" dirty="0" smtClean="0"/>
              <a:t>en zie Wie deze dingen geschapen heeft;</a:t>
            </a:r>
          </a:p>
          <a:p>
            <a:r>
              <a:rPr lang="nl-NL" dirty="0" smtClean="0"/>
              <a:t>Hij is het Die hun leger voltallig tevoorschijn brengt,</a:t>
            </a:r>
          </a:p>
          <a:p>
            <a:r>
              <a:rPr lang="nl-NL" dirty="0" smtClean="0"/>
              <a:t>ze alle bij name roept</a:t>
            </a:r>
          </a:p>
          <a:p>
            <a:r>
              <a:rPr lang="nl-NL" dirty="0" smtClean="0"/>
              <a:t>door Zijn grote vermogen en Zijn sterke kracht;</a:t>
            </a:r>
          </a:p>
          <a:p>
            <a:r>
              <a:rPr lang="nl-NL" dirty="0" smtClean="0"/>
              <a:t>er ontbreekt er niet één.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C7A0-01BB-431D-8B48-ECBDE73EE04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038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B1C85EB-0AF4-4425-9A27-340296D51862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2957850-7A9B-44C5-8A39-CDFFAF445843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Psalm 33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Wat moet er in het hart van de rechtvaardige zijn?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549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Woord van de Heere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ervaren we dat dit betrouwbaar is?</a:t>
            </a:r>
          </a:p>
          <a:p>
            <a:r>
              <a:rPr lang="nl-NL" dirty="0" smtClean="0"/>
              <a:t>Is ons leven in dienst van het Woord?</a:t>
            </a:r>
          </a:p>
          <a:p>
            <a:r>
              <a:rPr lang="nl-NL" dirty="0" smtClean="0"/>
              <a:t>Is het prettig te luisteren naar Zijn Woord”?</a:t>
            </a:r>
          </a:p>
          <a:p>
            <a:r>
              <a:rPr lang="nl-NL" dirty="0" smtClean="0"/>
              <a:t>Is het fijn goed te doen?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96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Jesaja 40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indruk maakt Jesaja 40 op je?</a:t>
            </a:r>
          </a:p>
          <a:p>
            <a:r>
              <a:rPr lang="nl-NL" dirty="0" smtClean="0"/>
              <a:t>Wat heeft Jesaja 40 te maken met onze psalm?</a:t>
            </a:r>
          </a:p>
          <a:p>
            <a:r>
              <a:rPr lang="nl-NL" dirty="0" smtClean="0"/>
              <a:t>Wat heeft Jes. 40 te maken met de evolutietheorie?</a:t>
            </a:r>
          </a:p>
          <a:p>
            <a:r>
              <a:rPr lang="nl-NL" dirty="0" smtClean="0"/>
              <a:t>Wordt je blij van Jes. 40?</a:t>
            </a:r>
          </a:p>
          <a:p>
            <a:r>
              <a:rPr lang="nl-NL" dirty="0" smtClean="0"/>
              <a:t>Denk je weleens:’ Ziet God mijn weg wel?’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702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HIJ VERZAMELT HET WATER ALS EEN DAM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welke twee wonderen denk je?</a:t>
            </a:r>
          </a:p>
          <a:p>
            <a:r>
              <a:rPr lang="nl-NL" dirty="0" smtClean="0"/>
              <a:t>Waarom herhaalt God dit wonder?</a:t>
            </a:r>
          </a:p>
          <a:p>
            <a:r>
              <a:rPr lang="nl-NL" dirty="0" smtClean="0"/>
              <a:t>Ben je onder de indruk van wat God doet?</a:t>
            </a:r>
          </a:p>
          <a:p>
            <a:r>
              <a:rPr lang="nl-NL" dirty="0" smtClean="0"/>
              <a:t>Vertel je Hem dit ook in je persoonlijk gebed?</a:t>
            </a:r>
          </a:p>
        </p:txBody>
      </p:sp>
    </p:spTree>
    <p:extLst>
      <p:ext uri="{BB962C8B-B14F-4D97-AF65-F5344CB8AC3E}">
        <p14:creationId xmlns:p14="http://schemas.microsoft.com/office/powerpoint/2010/main" val="3111552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worden we blij?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Worden we blij van geld en eer?</a:t>
            </a:r>
          </a:p>
          <a:p>
            <a:r>
              <a:rPr lang="nl-NL" dirty="0" smtClean="0"/>
              <a:t>Worden we blij van een rechtvaardig leven?</a:t>
            </a:r>
          </a:p>
          <a:p>
            <a:r>
              <a:rPr lang="nl-NL" dirty="0" smtClean="0"/>
              <a:t>Hoe moet de rechtvaardige leven?</a:t>
            </a:r>
          </a:p>
          <a:p>
            <a:r>
              <a:rPr lang="nl-NL" dirty="0" smtClean="0"/>
              <a:t>Waarom </a:t>
            </a:r>
            <a:r>
              <a:rPr lang="nl-NL" dirty="0" smtClean="0"/>
              <a:t>zijn christenen zo blij?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1478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54</TotalTime>
  <Words>245</Words>
  <Application>Microsoft Office PowerPoint</Application>
  <PresentationFormat>Diavoorstelling (4:3)</PresentationFormat>
  <Paragraphs>35</Paragraphs>
  <Slides>5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Hoeken</vt:lpstr>
      <vt:lpstr>Psalm 33</vt:lpstr>
      <vt:lpstr>Het Woord van de Heere</vt:lpstr>
      <vt:lpstr>Jesaja 40</vt:lpstr>
      <vt:lpstr>HIJ VERZAMELT HET WATER ALS EEN DAM</vt:lpstr>
      <vt:lpstr>Hoe worden we blij?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33</dc:title>
  <dc:creator>Hart</dc:creator>
  <cp:lastModifiedBy>Hart</cp:lastModifiedBy>
  <cp:revision>6</cp:revision>
  <dcterms:created xsi:type="dcterms:W3CDTF">2014-05-26T14:06:26Z</dcterms:created>
  <dcterms:modified xsi:type="dcterms:W3CDTF">2014-05-27T13:29:46Z</dcterms:modified>
</cp:coreProperties>
</file>