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A41B901-0C7D-454D-93CC-0EB67D3CFE83}" type="datetimeFigureOut">
              <a:rPr lang="nl-NL" smtClean="0"/>
              <a:t>27-5-2014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8CD0056-20B0-4075-9A96-9C6BD6CB3583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Een lied in de morgen</a:t>
            </a:r>
          </a:p>
          <a:p>
            <a:r>
              <a:rPr lang="nl-NL" dirty="0" smtClean="0"/>
              <a:t>Lees de geschiedenis in 2 Sam.15</a:t>
            </a:r>
          </a:p>
          <a:p>
            <a:r>
              <a:rPr lang="nl-NL" dirty="0" smtClean="0"/>
              <a:t>David vlucht voor zijn zoon Absalom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030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David gaat huilend de weg omhoog naar de Olijfberg</a:t>
            </a:r>
          </a:p>
          <a:p>
            <a:r>
              <a:rPr lang="nl-NL" dirty="0" smtClean="0"/>
              <a:t>Angst voor de tegenstanders</a:t>
            </a:r>
          </a:p>
          <a:p>
            <a:r>
              <a:rPr lang="nl-NL" dirty="0" smtClean="0"/>
              <a:t>Vluchten naar de HEERE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Emoties</a:t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2764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Vier dingen doet de HEERE</a:t>
            </a:r>
          </a:p>
          <a:p>
            <a:r>
              <a:rPr lang="nl-NL" dirty="0" smtClean="0"/>
              <a:t>Hij beschermt</a:t>
            </a:r>
          </a:p>
          <a:p>
            <a:r>
              <a:rPr lang="nl-NL" dirty="0" smtClean="0"/>
              <a:t>Hij laat David zien dat Hem alle eer toekomt</a:t>
            </a:r>
          </a:p>
          <a:p>
            <a:r>
              <a:rPr lang="nl-NL" dirty="0" smtClean="0"/>
              <a:t>Hij heft het hoofd van David op</a:t>
            </a:r>
          </a:p>
          <a:p>
            <a:r>
              <a:rPr lang="nl-NL" dirty="0" smtClean="0"/>
              <a:t>Hij antwoordt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Hulp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3188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Laat de dingen los</a:t>
            </a:r>
          </a:p>
          <a:p>
            <a:r>
              <a:rPr lang="nl-NL" dirty="0" smtClean="0"/>
              <a:t>Gaan slapen! ( omdat de HEERE ondersteunt)</a:t>
            </a:r>
          </a:p>
          <a:p>
            <a:r>
              <a:rPr lang="nl-NL" dirty="0" smtClean="0"/>
              <a:t>Lees geschiedenis Matth. 8: 23-27 “storm op het meer”</a:t>
            </a:r>
          </a:p>
          <a:p>
            <a:r>
              <a:rPr lang="nl-NL" dirty="0" smtClean="0"/>
              <a:t>Uitspreken: ‘Het heil is van de HEERE’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1426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100</Words>
  <Application>Microsoft Office PowerPoint</Application>
  <PresentationFormat>Diavoorstelling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Golfvorm</vt:lpstr>
      <vt:lpstr>Psalm 3</vt:lpstr>
      <vt:lpstr>Emoties </vt:lpstr>
      <vt:lpstr>Hulp</vt:lpstr>
      <vt:lpstr>Actie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3</dc:title>
  <dc:creator>Hart</dc:creator>
  <cp:lastModifiedBy>Hart</cp:lastModifiedBy>
  <cp:revision>1</cp:revision>
  <dcterms:created xsi:type="dcterms:W3CDTF">2014-05-27T13:34:11Z</dcterms:created>
  <dcterms:modified xsi:type="dcterms:W3CDTF">2014-05-27T13:42:20Z</dcterms:modified>
</cp:coreProperties>
</file>