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DF77-3B59-4887-9957-0BF579314783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14B2-CDA6-4E29-9149-4B7F3857C0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80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DF77-3B59-4887-9957-0BF579314783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14B2-CDA6-4E29-9149-4B7F3857C0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59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DF77-3B59-4887-9957-0BF579314783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14B2-CDA6-4E29-9149-4B7F3857C0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054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DF77-3B59-4887-9957-0BF579314783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14B2-CDA6-4E29-9149-4B7F3857C0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096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DF77-3B59-4887-9957-0BF579314783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14B2-CDA6-4E29-9149-4B7F3857C0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65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DF77-3B59-4887-9957-0BF579314783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14B2-CDA6-4E29-9149-4B7F3857C0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251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DF77-3B59-4887-9957-0BF579314783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14B2-CDA6-4E29-9149-4B7F3857C0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69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DF77-3B59-4887-9957-0BF579314783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14B2-CDA6-4E29-9149-4B7F3857C0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912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DF77-3B59-4887-9957-0BF579314783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14B2-CDA6-4E29-9149-4B7F3857C0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473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DF77-3B59-4887-9957-0BF579314783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14B2-CDA6-4E29-9149-4B7F3857C0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75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6DF77-3B59-4887-9957-0BF579314783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14B2-CDA6-4E29-9149-4B7F3857C0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723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6DF77-3B59-4887-9957-0BF579314783}" type="datetimeFigureOut">
              <a:rPr lang="nl-NL" smtClean="0"/>
              <a:t>11-10-2013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814B2-CDA6-4E29-9149-4B7F3857C0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051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Psalm 2: Inleidende vragen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Wat is de reden dat de volken woeden?</a:t>
            </a:r>
          </a:p>
          <a:p>
            <a:r>
              <a:rPr lang="nl-NL" dirty="0" smtClean="0"/>
              <a:t>Waarom voelen de volken zich beklemd?</a:t>
            </a:r>
          </a:p>
          <a:p>
            <a:r>
              <a:rPr lang="nl-NL" dirty="0" smtClean="0"/>
              <a:t>Wie is de gezalfde?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947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Let op de verbanden in de Bijbel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Psalm 2 wordt 15 keer geciteerd</a:t>
            </a:r>
          </a:p>
          <a:p>
            <a:r>
              <a:rPr lang="nl-NL" dirty="0" smtClean="0"/>
              <a:t>Torenbouw van Babel</a:t>
            </a:r>
          </a:p>
          <a:p>
            <a:r>
              <a:rPr lang="nl-NL" dirty="0" smtClean="0"/>
              <a:t>Farao</a:t>
            </a:r>
          </a:p>
          <a:p>
            <a:r>
              <a:rPr lang="nl-NL" dirty="0" err="1" smtClean="0"/>
              <a:t>Herodus</a:t>
            </a:r>
            <a:endParaRPr lang="nl-NL" dirty="0" smtClean="0"/>
          </a:p>
          <a:p>
            <a:r>
              <a:rPr lang="nl-NL" dirty="0" err="1" smtClean="0"/>
              <a:t>Haman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912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Reactie van Jezus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Uitlachen</a:t>
            </a:r>
          </a:p>
          <a:p>
            <a:r>
              <a:rPr lang="nl-NL" dirty="0" smtClean="0"/>
              <a:t>Bespotten</a:t>
            </a:r>
          </a:p>
          <a:p>
            <a:r>
              <a:rPr lang="nl-NL" dirty="0" smtClean="0"/>
              <a:t>Brandende toorn</a:t>
            </a:r>
          </a:p>
          <a:p>
            <a:r>
              <a:rPr lang="nl-NL" dirty="0" smtClean="0"/>
              <a:t>Het besluit wordt kenbaar gemaakt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2855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Vader zegt : Jezus is Mijn Zoon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Profetie</a:t>
            </a:r>
          </a:p>
          <a:p>
            <a:r>
              <a:rPr lang="nl-NL" dirty="0" smtClean="0"/>
              <a:t>De heidenvolken zijn het bezit van Jezus</a:t>
            </a:r>
          </a:p>
          <a:p>
            <a:r>
              <a:rPr lang="nl-NL" dirty="0" smtClean="0"/>
              <a:t>De machthebbers van Israel tegenover Jezus</a:t>
            </a:r>
          </a:p>
          <a:p>
            <a:r>
              <a:rPr lang="nl-NL" dirty="0" smtClean="0"/>
              <a:t>Het </a:t>
            </a:r>
            <a:r>
              <a:rPr lang="nl-NL" dirty="0" err="1" smtClean="0"/>
              <a:t>Zoonschap</a:t>
            </a:r>
            <a:r>
              <a:rPr lang="nl-NL" dirty="0" smtClean="0"/>
              <a:t> betwist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505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78158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82</Words>
  <Application>Microsoft Office PowerPoint</Application>
  <PresentationFormat>Diavoorstelling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Psalm 2: Inleidende vragen</vt:lpstr>
      <vt:lpstr>Let op de verbanden in de Bijbel </vt:lpstr>
      <vt:lpstr>Reactie van Jezus</vt:lpstr>
      <vt:lpstr>De Vader zegt : Jezus is Mijn Zoon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J.W. 't Hart</dc:creator>
  <cp:lastModifiedBy>J.W. 't Hart</cp:lastModifiedBy>
  <cp:revision>4</cp:revision>
  <dcterms:created xsi:type="dcterms:W3CDTF">2013-10-11T12:28:16Z</dcterms:created>
  <dcterms:modified xsi:type="dcterms:W3CDTF">2013-10-11T13:23:09Z</dcterms:modified>
</cp:coreProperties>
</file>