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432" autoAdjust="0"/>
  </p:normalViewPr>
  <p:slideViewPr>
    <p:cSldViewPr>
      <p:cViewPr varScale="1">
        <p:scale>
          <a:sx n="115" d="100"/>
          <a:sy n="115" d="100"/>
        </p:scale>
        <p:origin x="-40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E302-75A1-4598-8560-6C10671B5596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2B1C-7036-4BA6-90C8-30637998B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4425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E302-75A1-4598-8560-6C10671B5596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2B1C-7036-4BA6-90C8-30637998B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2124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E302-75A1-4598-8560-6C10671B5596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2B1C-7036-4BA6-90C8-30637998B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82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E302-75A1-4598-8560-6C10671B5596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2B1C-7036-4BA6-90C8-30637998B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113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E302-75A1-4598-8560-6C10671B5596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2B1C-7036-4BA6-90C8-30637998B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438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E302-75A1-4598-8560-6C10671B5596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2B1C-7036-4BA6-90C8-30637998B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205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E302-75A1-4598-8560-6C10671B5596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2B1C-7036-4BA6-90C8-30637998B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9271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E302-75A1-4598-8560-6C10671B5596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2B1C-7036-4BA6-90C8-30637998B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054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E302-75A1-4598-8560-6C10671B5596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2B1C-7036-4BA6-90C8-30637998B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6982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E302-75A1-4598-8560-6C10671B5596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2B1C-7036-4BA6-90C8-30637998B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8890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E302-75A1-4598-8560-6C10671B5596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2B1C-7036-4BA6-90C8-30637998B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4374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BE302-75A1-4598-8560-6C10671B5596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02B1C-7036-4BA6-90C8-30637998B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0696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Psalm 1: </a:t>
            </a:r>
            <a:r>
              <a:rPr lang="nl-NL" smtClean="0"/>
              <a:t>inleidende vragen</a:t>
            </a:r>
            <a:br>
              <a:rPr lang="nl-NL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smtClean="0"/>
              <a:t>Wat is voor jou de diepere zin van het leven?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smtClean="0"/>
              <a:t>Spreekt het leven de rechtvaardige jou aan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smtClean="0"/>
              <a:t>Ga je niet liever gewoon je eigen gang?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1303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 van de rechtvaardig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Hij kent de HEERE</a:t>
            </a:r>
          </a:p>
          <a:p>
            <a:pPr marL="0" indent="0">
              <a:buNone/>
            </a:pPr>
            <a:r>
              <a:rPr lang="nl-NL" dirty="0" smtClean="0"/>
              <a:t>Hij is vertrouwd met de HEERE</a:t>
            </a:r>
          </a:p>
          <a:p>
            <a:pPr marL="0" indent="0">
              <a:buNone/>
            </a:pPr>
            <a:r>
              <a:rPr lang="nl-NL" dirty="0" smtClean="0"/>
              <a:t>Hij is eerlijk en oprecht</a:t>
            </a:r>
          </a:p>
          <a:p>
            <a:pPr marL="0" indent="0">
              <a:buNone/>
            </a:pPr>
            <a:r>
              <a:rPr lang="nl-NL" dirty="0" smtClean="0"/>
              <a:t>Leeft uit genade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8948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Kenmerk van de goddeloze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Houdt in zijn hart geen rekening met God</a:t>
            </a:r>
          </a:p>
          <a:p>
            <a:r>
              <a:rPr lang="nl-NL" dirty="0" smtClean="0"/>
              <a:t>Leeft van twee walletjes</a:t>
            </a:r>
          </a:p>
          <a:p>
            <a:r>
              <a:rPr lang="nl-NL" dirty="0" smtClean="0"/>
              <a:t>Is niet vertrouwd met God</a:t>
            </a:r>
          </a:p>
          <a:p>
            <a:r>
              <a:rPr lang="nl-NL" dirty="0" smtClean="0"/>
              <a:t>Bouwt op zijn eigen inzicht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5642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Weg van de goddeloze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Voortgaande weg</a:t>
            </a:r>
          </a:p>
          <a:p>
            <a:r>
              <a:rPr lang="nl-NL" dirty="0" smtClean="0"/>
              <a:t>Doet mee met de spotters</a:t>
            </a:r>
          </a:p>
          <a:p>
            <a:r>
              <a:rPr lang="nl-NL" dirty="0" smtClean="0"/>
              <a:t>Veracht de weg van de rechtvaardige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3212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Wet van de HEERE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Blijdschap in de Wet</a:t>
            </a:r>
          </a:p>
          <a:p>
            <a:r>
              <a:rPr lang="nl-NL" dirty="0" smtClean="0"/>
              <a:t>In de Wet is Gods hart</a:t>
            </a:r>
          </a:p>
          <a:p>
            <a:r>
              <a:rPr lang="nl-NL" dirty="0" smtClean="0"/>
              <a:t>De wet toont Gods rechtvaardigheid</a:t>
            </a:r>
          </a:p>
          <a:p>
            <a:r>
              <a:rPr lang="nl-NL" dirty="0" smtClean="0"/>
              <a:t>De Wet toont Zijn genade</a:t>
            </a:r>
          </a:p>
          <a:p>
            <a:r>
              <a:rPr lang="nl-NL" dirty="0" smtClean="0"/>
              <a:t>De Wet toont Gods wijsheid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6641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Een boom geplant aan waterstromen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Die boom spreekt van kracht</a:t>
            </a:r>
          </a:p>
          <a:p>
            <a:r>
              <a:rPr lang="nl-NL" dirty="0" smtClean="0"/>
              <a:t>Het water spreekt van leven</a:t>
            </a:r>
          </a:p>
          <a:p>
            <a:r>
              <a:rPr lang="nl-NL" dirty="0" smtClean="0"/>
              <a:t>De boom draagt vrucht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8608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 wat hij doet gelukt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lukt er?</a:t>
            </a:r>
          </a:p>
          <a:p>
            <a:r>
              <a:rPr lang="nl-NL" dirty="0" err="1" smtClean="0"/>
              <a:t>Izaak</a:t>
            </a:r>
            <a:r>
              <a:rPr lang="nl-NL" dirty="0" smtClean="0"/>
              <a:t> als voorbeeld</a:t>
            </a:r>
          </a:p>
          <a:p>
            <a:r>
              <a:rPr lang="nl-NL" dirty="0" smtClean="0"/>
              <a:t>De onderneming van Jezus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8331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gebeurt er met de goddelozen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Ze verwaaien als kaf in de wind</a:t>
            </a:r>
          </a:p>
          <a:p>
            <a:r>
              <a:rPr lang="nl-NL" dirty="0" smtClean="0"/>
              <a:t>Hun weg is donker en glad</a:t>
            </a:r>
          </a:p>
          <a:p>
            <a:r>
              <a:rPr lang="nl-NL" dirty="0" smtClean="0"/>
              <a:t>Jezus zal het kaf verbranden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827463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186</Words>
  <Application>Microsoft Office PowerPoint</Application>
  <PresentationFormat>Diavoorstelling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Kantoorthema</vt:lpstr>
      <vt:lpstr>Psalm 1: inleidende vragen </vt:lpstr>
      <vt:lpstr>Kenmerk van de rechtvaardig</vt:lpstr>
      <vt:lpstr>Kenmerk van de goddeloze </vt:lpstr>
      <vt:lpstr>Weg van de goddeloze </vt:lpstr>
      <vt:lpstr>De Wet van de HEERE</vt:lpstr>
      <vt:lpstr>Een boom geplant aan waterstromen</vt:lpstr>
      <vt:lpstr>Al wat hij doet gelukt</vt:lpstr>
      <vt:lpstr>Wat gebeurt er met de goddelozen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1</dc:title>
  <dc:creator>J.W. 't Hart</dc:creator>
  <cp:lastModifiedBy>J.W. 't Hart</cp:lastModifiedBy>
  <cp:revision>4</cp:revision>
  <dcterms:created xsi:type="dcterms:W3CDTF">2013-10-11T12:28:17Z</dcterms:created>
  <dcterms:modified xsi:type="dcterms:W3CDTF">2013-10-11T12:59:29Z</dcterms:modified>
</cp:coreProperties>
</file>